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93" r:id="rId2"/>
    <p:sldId id="894" r:id="rId3"/>
    <p:sldId id="895" r:id="rId4"/>
    <p:sldId id="896" r:id="rId5"/>
    <p:sldId id="89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0" y="2659713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303. NANG TAWH NAI ZAW NUAM 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89" y="3915177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Nearer, my God to Thee</a:t>
            </a:r>
          </a:p>
          <a:p>
            <a:r>
              <a:rPr lang="en-US" sz="1500" dirty="0"/>
              <a:t>James 4:8</a:t>
            </a:r>
          </a:p>
          <a:p>
            <a:r>
              <a:rPr lang="en-US" sz="1500" dirty="0"/>
              <a:t>Sarah Flower Adams, 1805-1848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2326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domto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824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Jakob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 tum ta hang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07760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3886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ma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minphatna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88122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212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303. NANG TAWH NAI ZAW NUAM ING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2018-12-14T15:09:01Z</dcterms:modified>
</cp:coreProperties>
</file>